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74" d="100"/>
          <a:sy n="74" d="100"/>
        </p:scale>
        <p:origin x="21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08.09.20</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8. September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Dienstag, 8. September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Dienstag, 8. September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Dienstag, 8. September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Dienstag, 8. September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Dienstag, 8. September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Dienstag, 8. September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Dienstag, 8. September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Dienstag, 8. September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Dienstag, 8. September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Dienstag, 8. September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Dienstag, 8. September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Dienstag, 8. September 2020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8.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8.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8.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8. September 2020</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September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8.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8. September 2020</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8. September 2020</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8.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8. September 2020</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September 2020</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3798</Words>
  <Application>Microsoft Macintosh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Courier New</vt:lpstr>
      <vt:lpstr>Times</vt:lpstr>
      <vt:lpstr>Times New Roman</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Verena Siegmund</cp:lastModifiedBy>
  <cp:revision>437</cp:revision>
  <cp:lastPrinted>2017-11-03T12:15:33Z</cp:lastPrinted>
  <dcterms:created xsi:type="dcterms:W3CDTF">2004-08-18T22:53:42Z</dcterms:created>
  <dcterms:modified xsi:type="dcterms:W3CDTF">2020-09-08T10:34:37Z</dcterms:modified>
</cp:coreProperties>
</file>